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Sz cx="5330825" cy="7562850"/>
  <p:notesSz cx="6858000" cy="9144000"/>
  <p:defaultTextStyle>
    <a:defPPr>
      <a:defRPr lang="en-US"/>
    </a:defPPr>
    <a:lvl1pPr marL="0" algn="l" defTabSz="70315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51575" algn="l" defTabSz="70315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703151" algn="l" defTabSz="70315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054727" algn="l" defTabSz="70315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406302" algn="l" defTabSz="70315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757877" algn="l" defTabSz="70315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109452" algn="l" defTabSz="70315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461028" algn="l" defTabSz="70315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812604" algn="l" defTabSz="703151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76" d="100"/>
          <a:sy n="76" d="100"/>
        </p:scale>
        <p:origin x="-2803" y="-77"/>
      </p:cViewPr>
      <p:guideLst>
        <p:guide orient="horz" pos="2382"/>
        <p:guide pos="167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99812" y="2349389"/>
            <a:ext cx="4531202" cy="1621111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99624" y="4285616"/>
            <a:ext cx="3731578" cy="193272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515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031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547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063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5787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10945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610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8126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6263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046033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186919" y="302868"/>
            <a:ext cx="1299389" cy="645293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8755" y="302868"/>
            <a:ext cx="3809319" cy="645293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57309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724996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1099" y="4859833"/>
            <a:ext cx="4531202" cy="1502066"/>
          </a:xfrm>
        </p:spPr>
        <p:txBody>
          <a:bodyPr anchor="t"/>
          <a:lstStyle>
            <a:lvl1pPr algn="l">
              <a:defRPr sz="31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1099" y="3205461"/>
            <a:ext cx="4531202" cy="1654373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5157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03151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5472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06302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75787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109452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46102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81260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613276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88754" y="1764667"/>
            <a:ext cx="2554354" cy="4991131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931955" y="1764667"/>
            <a:ext cx="2554354" cy="4991131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831403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6542" y="302865"/>
            <a:ext cx="4797743" cy="1260475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6542" y="1692888"/>
            <a:ext cx="2355373" cy="7055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51575" indent="0">
              <a:buNone/>
              <a:defRPr sz="1600" b="1"/>
            </a:lvl2pPr>
            <a:lvl3pPr marL="703151" indent="0">
              <a:buNone/>
              <a:defRPr sz="1400" b="1"/>
            </a:lvl3pPr>
            <a:lvl4pPr marL="1054727" indent="0">
              <a:buNone/>
              <a:defRPr sz="1200" b="1"/>
            </a:lvl4pPr>
            <a:lvl5pPr marL="1406302" indent="0">
              <a:buNone/>
              <a:defRPr sz="1200" b="1"/>
            </a:lvl5pPr>
            <a:lvl6pPr marL="1757877" indent="0">
              <a:buNone/>
              <a:defRPr sz="1200" b="1"/>
            </a:lvl6pPr>
            <a:lvl7pPr marL="2109452" indent="0">
              <a:buNone/>
              <a:defRPr sz="1200" b="1"/>
            </a:lvl7pPr>
            <a:lvl8pPr marL="2461028" indent="0">
              <a:buNone/>
              <a:defRPr sz="1200" b="1"/>
            </a:lvl8pPr>
            <a:lvl9pPr marL="2812604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6542" y="2398404"/>
            <a:ext cx="2355373" cy="4357393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707986" y="1692888"/>
            <a:ext cx="2356300" cy="7055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51575" indent="0">
              <a:buNone/>
              <a:defRPr sz="1600" b="1"/>
            </a:lvl2pPr>
            <a:lvl3pPr marL="703151" indent="0">
              <a:buNone/>
              <a:defRPr sz="1400" b="1"/>
            </a:lvl3pPr>
            <a:lvl4pPr marL="1054727" indent="0">
              <a:buNone/>
              <a:defRPr sz="1200" b="1"/>
            </a:lvl4pPr>
            <a:lvl5pPr marL="1406302" indent="0">
              <a:buNone/>
              <a:defRPr sz="1200" b="1"/>
            </a:lvl5pPr>
            <a:lvl6pPr marL="1757877" indent="0">
              <a:buNone/>
              <a:defRPr sz="1200" b="1"/>
            </a:lvl6pPr>
            <a:lvl7pPr marL="2109452" indent="0">
              <a:buNone/>
              <a:defRPr sz="1200" b="1"/>
            </a:lvl7pPr>
            <a:lvl8pPr marL="2461028" indent="0">
              <a:buNone/>
              <a:defRPr sz="1200" b="1"/>
            </a:lvl8pPr>
            <a:lvl9pPr marL="2812604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707986" y="2398404"/>
            <a:ext cx="2356300" cy="4357393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30559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0156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18188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6542" y="301114"/>
            <a:ext cx="1753805" cy="1281483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84205" y="301117"/>
            <a:ext cx="2980079" cy="6454683"/>
          </a:xfrm>
        </p:spPr>
        <p:txBody>
          <a:bodyPr/>
          <a:lstStyle>
            <a:lvl1pPr>
              <a:defRPr sz="2500"/>
            </a:lvl1pPr>
            <a:lvl2pPr>
              <a:defRPr sz="21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6542" y="1582598"/>
            <a:ext cx="1753805" cy="5173200"/>
          </a:xfrm>
        </p:spPr>
        <p:txBody>
          <a:bodyPr/>
          <a:lstStyle>
            <a:lvl1pPr marL="0" indent="0">
              <a:buNone/>
              <a:defRPr sz="1100"/>
            </a:lvl1pPr>
            <a:lvl2pPr marL="351575" indent="0">
              <a:buNone/>
              <a:defRPr sz="900"/>
            </a:lvl2pPr>
            <a:lvl3pPr marL="703151" indent="0">
              <a:buNone/>
              <a:defRPr sz="800"/>
            </a:lvl3pPr>
            <a:lvl4pPr marL="1054727" indent="0">
              <a:buNone/>
              <a:defRPr sz="700"/>
            </a:lvl4pPr>
            <a:lvl5pPr marL="1406302" indent="0">
              <a:buNone/>
              <a:defRPr sz="700"/>
            </a:lvl5pPr>
            <a:lvl6pPr marL="1757877" indent="0">
              <a:buNone/>
              <a:defRPr sz="700"/>
            </a:lvl6pPr>
            <a:lvl7pPr marL="2109452" indent="0">
              <a:buNone/>
              <a:defRPr sz="700"/>
            </a:lvl7pPr>
            <a:lvl8pPr marL="2461028" indent="0">
              <a:buNone/>
              <a:defRPr sz="700"/>
            </a:lvl8pPr>
            <a:lvl9pPr marL="2812604" indent="0">
              <a:buNone/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108045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4879" y="5293995"/>
            <a:ext cx="3198495" cy="624987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44879" y="675754"/>
            <a:ext cx="3198495" cy="4537710"/>
          </a:xfrm>
        </p:spPr>
        <p:txBody>
          <a:bodyPr/>
          <a:lstStyle>
            <a:lvl1pPr marL="0" indent="0">
              <a:buNone/>
              <a:defRPr sz="2500"/>
            </a:lvl1pPr>
            <a:lvl2pPr marL="351575" indent="0">
              <a:buNone/>
              <a:defRPr sz="2100"/>
            </a:lvl2pPr>
            <a:lvl3pPr marL="703151" indent="0">
              <a:buNone/>
              <a:defRPr sz="1800"/>
            </a:lvl3pPr>
            <a:lvl4pPr marL="1054727" indent="0">
              <a:buNone/>
              <a:defRPr sz="1600"/>
            </a:lvl4pPr>
            <a:lvl5pPr marL="1406302" indent="0">
              <a:buNone/>
              <a:defRPr sz="1600"/>
            </a:lvl5pPr>
            <a:lvl6pPr marL="1757877" indent="0">
              <a:buNone/>
              <a:defRPr sz="1600"/>
            </a:lvl6pPr>
            <a:lvl7pPr marL="2109452" indent="0">
              <a:buNone/>
              <a:defRPr sz="1600"/>
            </a:lvl7pPr>
            <a:lvl8pPr marL="2461028" indent="0">
              <a:buNone/>
              <a:defRPr sz="1600"/>
            </a:lvl8pPr>
            <a:lvl9pPr marL="2812604" indent="0">
              <a:buNone/>
              <a:defRPr sz="16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44879" y="5918982"/>
            <a:ext cx="3198495" cy="887584"/>
          </a:xfrm>
        </p:spPr>
        <p:txBody>
          <a:bodyPr/>
          <a:lstStyle>
            <a:lvl1pPr marL="0" indent="0">
              <a:buNone/>
              <a:defRPr sz="1100"/>
            </a:lvl1pPr>
            <a:lvl2pPr marL="351575" indent="0">
              <a:buNone/>
              <a:defRPr sz="900"/>
            </a:lvl2pPr>
            <a:lvl3pPr marL="703151" indent="0">
              <a:buNone/>
              <a:defRPr sz="800"/>
            </a:lvl3pPr>
            <a:lvl4pPr marL="1054727" indent="0">
              <a:buNone/>
              <a:defRPr sz="700"/>
            </a:lvl4pPr>
            <a:lvl5pPr marL="1406302" indent="0">
              <a:buNone/>
              <a:defRPr sz="700"/>
            </a:lvl5pPr>
            <a:lvl6pPr marL="1757877" indent="0">
              <a:buNone/>
              <a:defRPr sz="700"/>
            </a:lvl6pPr>
            <a:lvl7pPr marL="2109452" indent="0">
              <a:buNone/>
              <a:defRPr sz="700"/>
            </a:lvl7pPr>
            <a:lvl8pPr marL="2461028" indent="0">
              <a:buNone/>
              <a:defRPr sz="700"/>
            </a:lvl8pPr>
            <a:lvl9pPr marL="2812604" indent="0">
              <a:buNone/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562714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66542" y="302865"/>
            <a:ext cx="4797743" cy="1260475"/>
          </a:xfrm>
          <a:prstGeom prst="rect">
            <a:avLst/>
          </a:prstGeom>
        </p:spPr>
        <p:txBody>
          <a:bodyPr vert="horz" lIns="70315" tIns="35157" rIns="70315" bIns="35157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6542" y="1764667"/>
            <a:ext cx="4797743" cy="4991131"/>
          </a:xfrm>
          <a:prstGeom prst="rect">
            <a:avLst/>
          </a:prstGeom>
        </p:spPr>
        <p:txBody>
          <a:bodyPr vert="horz" lIns="70315" tIns="35157" rIns="70315" bIns="35157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6542" y="7009645"/>
            <a:ext cx="1243859" cy="402652"/>
          </a:xfrm>
          <a:prstGeom prst="rect">
            <a:avLst/>
          </a:prstGeom>
        </p:spPr>
        <p:txBody>
          <a:bodyPr vert="horz" lIns="70315" tIns="35157" rIns="70315" bIns="35157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A5D40C-A8DC-479A-A5D3-E7B4936A184B}" type="datetimeFigureOut">
              <a:rPr lang="en-GB" smtClean="0"/>
              <a:t>15/07/2015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21366" y="7009645"/>
            <a:ext cx="1688095" cy="402652"/>
          </a:xfrm>
          <a:prstGeom prst="rect">
            <a:avLst/>
          </a:prstGeom>
        </p:spPr>
        <p:txBody>
          <a:bodyPr vert="horz" lIns="70315" tIns="35157" rIns="70315" bIns="35157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20425" y="7009645"/>
            <a:ext cx="1243859" cy="402652"/>
          </a:xfrm>
          <a:prstGeom prst="rect">
            <a:avLst/>
          </a:prstGeom>
        </p:spPr>
        <p:txBody>
          <a:bodyPr vert="horz" lIns="70315" tIns="35157" rIns="70315" bIns="35157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235FAC-C7EA-4164-B888-497B3F49A53C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6274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03151" rtl="0" eaLnBrk="1" latinLnBrk="0" hangingPunct="1">
        <a:spcBef>
          <a:spcPct val="0"/>
        </a:spcBef>
        <a:buNone/>
        <a:defRPr sz="3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63682" indent="-263682" algn="l" defTabSz="703151" rtl="0" eaLnBrk="1" latinLnBrk="0" hangingPunct="1">
        <a:spcBef>
          <a:spcPct val="200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571310" indent="-219735" algn="l" defTabSz="703151" rtl="0" eaLnBrk="1" latinLnBrk="0" hangingPunct="1">
        <a:spcBef>
          <a:spcPct val="20000"/>
        </a:spcBef>
        <a:buFont typeface="Arial" panose="020B0604020202020204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78939" indent="-175788" algn="l" defTabSz="703151" rtl="0" eaLnBrk="1" latinLnBrk="0" hangingPunct="1">
        <a:spcBef>
          <a:spcPct val="200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30514" indent="-175788" algn="l" defTabSz="703151" rtl="0" eaLnBrk="1" latinLnBrk="0" hangingPunct="1">
        <a:spcBef>
          <a:spcPct val="20000"/>
        </a:spcBef>
        <a:buFont typeface="Arial" panose="020B0604020202020204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582090" indent="-175788" algn="l" defTabSz="703151" rtl="0" eaLnBrk="1" latinLnBrk="0" hangingPunct="1">
        <a:spcBef>
          <a:spcPct val="20000"/>
        </a:spcBef>
        <a:buFont typeface="Arial" panose="020B0604020202020204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933665" indent="-175788" algn="l" defTabSz="703151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285241" indent="-175788" algn="l" defTabSz="703151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636816" indent="-175788" algn="l" defTabSz="703151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988391" indent="-175788" algn="l" defTabSz="703151" rtl="0" eaLnBrk="1" latinLnBrk="0" hangingPunct="1">
        <a:spcBef>
          <a:spcPct val="200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03151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51575" algn="l" defTabSz="703151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03151" algn="l" defTabSz="703151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54727" algn="l" defTabSz="703151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06302" algn="l" defTabSz="703151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57877" algn="l" defTabSz="703151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109452" algn="l" defTabSz="703151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61028" algn="l" defTabSz="703151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812604" algn="l" defTabSz="703151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0</Words>
  <Application>Microsoft Office PowerPoint</Application>
  <PresentationFormat>Custom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 Wenseleers</dc:creator>
  <cp:lastModifiedBy>Tom Wenseleers</cp:lastModifiedBy>
  <cp:revision>7</cp:revision>
  <dcterms:created xsi:type="dcterms:W3CDTF">2015-07-14T21:05:00Z</dcterms:created>
  <dcterms:modified xsi:type="dcterms:W3CDTF">2015-07-14T23:34:36Z</dcterms:modified>
</cp:coreProperties>
</file>

<file path=docProps/thumbnail.jpeg>
</file>